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18288000" cy="10287000"/>
  <p:notesSz cx="10287000" cy="1828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70-0202-8245-8000-00006d2ade9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b3-8412-82c4-8000-00008518239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b8-75d2-8848-8000-0000f093edd7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cd-ae92-89c5-8000-0000f9a66b23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d0-bd02-825d-8000-00009e247c3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d4-6522-81b1-8000-0000a112c37a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d3-f012-8baa-8000-0000de9d041f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cb-b842-8580-8000-0000bb470cfb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fd-6c52-833b-8000-000046c467a9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ec-7e22-841c-8000-000011670ef8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87-7412-8b85-8000-0000fcc915e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a2-5392-80f7-8000-000034c5b37b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8e-88f2-8b6f-8000-0000ca6a1e92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8d-e862-8454-8000-000059e8f7c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80-0a52-810c-8000-00000371fac6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bc-d202-8dac-8000-00003bfa217f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b2-e362-8f1d-8000-00007db70b3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banana/19aca9b6-fa52-806d-8000-0000cafc7e6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Crack CAE Key-Word Transformations</dc:title>
  <dc:subject>Crack CAE Key-Word Transformations</dc:subject>
  <dc:creator>Kimi</dc:creator>
  <cp:lastModifiedBy>Kimi</cp:lastModifiedBy>
  <cp:revision>1</cp:revision>
  <dcterms:created xsi:type="dcterms:W3CDTF">2025-11-28T13:28:27Z</dcterms:created>
  <dcterms:modified xsi:type="dcterms:W3CDTF">2025-11-28T13:28:27Z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{"Label":"Crack CAE Key-Word Transformations","ContentProducer":"001191110108MACG2KBH8F10000","ProduceID":"d4kpuao1gem6ink5gfeg","ReservedCode1":"","ContentPropagator":"001191110108MACG2KBH8F20000","PropagateID":"d4kpuao1gem6ink5gfeg","ReservedCode2":""}</vt:lpwstr>
  </property>
</Properties>
</file>